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5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124.png" ContentType="image/png"/>
  <Override PartName="/ppt/media/image3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115.png" ContentType="image/png"/>
  <Override PartName="/ppt/media/image21.png" ContentType="image/png"/>
  <Override PartName="/ppt/media/image43.png" ContentType="image/png"/>
  <Override PartName="/ppt/media/image116.png" ContentType="image/png"/>
  <Override PartName="/ppt/media/image22.png" ContentType="image/png"/>
  <Override PartName="/ppt/media/image44.png" ContentType="image/png"/>
  <Override PartName="/ppt/media/image117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118.png" ContentType="image/png"/>
  <Override PartName="/ppt/media/image46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40.png" ContentType="image/png"/>
  <Override PartName="/ppt/media/image63.png" ContentType="image/png"/>
  <Override PartName="/ppt/media/image41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A06DCEB-29A7-4565-A69B-054E9F4FBEF3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2880" cy="3714840"/>
          </a:xfrm>
          <a:prstGeom prst="rect">
            <a:avLst/>
          </a:prstGeom>
          <a:ln w="0">
            <a:noFill/>
          </a:ln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1320" cy="44604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sldNum" idx="7"/>
          </p:nvPr>
        </p:nvSpPr>
        <p:spPr>
          <a:xfrm>
            <a:off x="3851280" y="9431640"/>
            <a:ext cx="2938320" cy="4885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087869-A2E7-4A1A-AE29-BBD93D4C9872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2880" cy="3714840"/>
          </a:xfrm>
          <a:prstGeom prst="rect">
            <a:avLst/>
          </a:prstGeom>
          <a:ln w="0">
            <a:noFill/>
          </a:ln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1320" cy="44604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sldNum" idx="8"/>
          </p:nvPr>
        </p:nvSpPr>
        <p:spPr>
          <a:xfrm>
            <a:off x="3851280" y="9431640"/>
            <a:ext cx="2938320" cy="4885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D3FD67-E3F8-4917-8893-50AC1421C0E6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A159FC-5502-4C49-8709-D9629DB96D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AC9265-1C9A-4BEE-BCD2-A4519D4ED6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203C1A-A1F7-4F31-89B0-4C6783AB12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922E74-5C06-4676-B1E9-24C53778956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0E5A61-F753-48FA-BA12-144C59FC38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40A6B1-EB7F-4B02-8FB8-22D60168D7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3BCE2C-7A89-4721-B20E-2DDCF948A2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F6DE91-B784-4BE3-BBD9-DF76C4EECA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BC93D9-8CA0-4705-82B0-BFC30E1153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AA2FEE-EC31-4C10-B99C-F4D43E7318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81A43B-25C2-4E76-A3C5-4BAD4DA268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1419AC-7332-4A89-9D17-F5C1C92D09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7000" cy="3524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9000" cy="3524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9720" cy="57024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856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3920" cy="55008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3920" cy="61272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0840" cy="2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0840" cy="2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93E31E-5CF6-4577-A3DE-8679A1BE3507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3000" cy="2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1260000" y="1980000"/>
            <a:ext cx="647280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8820000" y="6480000"/>
            <a:ext cx="373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E54FF2-6F6C-41A9-B57B-8B523BCCC99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688473-9257-41B8-AE9A-81DDE125B8F6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0800" cy="35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4800" cy="109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9240" cy="518220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729640" y="643104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9348E95-88B5-492D-8104-EA397C77BB6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238AD4-30D2-4CB9-9E33-7CD6AEF66D9E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5280" cy="289656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360000" y="900000"/>
            <a:ext cx="39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7800" cy="239364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360000" y="3240000"/>
            <a:ext cx="395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CE466E-96FD-41F2-946C-C0C1C17A40E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3E7317-303D-43E6-A56F-B6021D56DC8B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540000" y="1080000"/>
            <a:ext cx="341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7520" cy="178380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540000" y="2880000"/>
            <a:ext cx="3593520" cy="14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3920" cy="35352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6C3D125-6478-4FFA-B320-CF54D8CF6A7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744396-F41E-45C4-AC88-E6CC1EB4BD90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576000" y="1306440"/>
            <a:ext cx="809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7160" cy="258264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936000" y="4680000"/>
            <a:ext cx="719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3760" cy="71352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C086C34-FD98-4F53-B98E-77F3EFD9F95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E875A0-A97E-41D4-B8DC-FA1859527416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40000" y="900000"/>
            <a:ext cx="269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7160" cy="12772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1A6BBC3-4F84-4B4E-B1E0-AFF307F5670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2D9CBF-8754-4D1F-BA8C-94D4F2AE5EBB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60000" y="900000"/>
            <a:ext cx="467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1440" cy="197352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3520" cy="197604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800000" y="4140000"/>
            <a:ext cx="449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360000" y="5040000"/>
            <a:ext cx="539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248D26-A000-441A-9BAC-ACAC0DF340E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4CE230-12F9-4BCA-8845-EE79F6A92A08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363240" y="720000"/>
            <a:ext cx="557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6760" cy="157032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863240" y="1800000"/>
            <a:ext cx="323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8800" cy="21535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5078520" y="4140000"/>
            <a:ext cx="323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540000" y="5493240"/>
            <a:ext cx="827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D83051-D3A6-47A4-8D5A-675DE84EB5A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B4AB8A-DD4F-4C09-9A73-1AC5FC200BE1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>
            <a:off x="900000" y="1062360"/>
            <a:ext cx="7193520" cy="469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1E9A6D2-9E50-4F51-BAD7-2D2430440EB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7F60FA-0AF9-49E2-AA44-3947E1546F47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0560" cy="197352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3816000" y="2592000"/>
            <a:ext cx="1613520" cy="7135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2600" cy="196308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3520" cy="193932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3816000" y="4716000"/>
            <a:ext cx="1613520" cy="7135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4000" cy="197352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360000" y="648000"/>
            <a:ext cx="863388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D03079D-CEC0-449C-AAC9-49570D31B35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CF4099-54BD-49D8-B898-9F4C1213113F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7520" cy="29538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3520" cy="303732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B797251-436A-4A01-B40B-F94655B04A4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E6C1E8-A07F-4728-B77B-F50EC3C9B678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1"/>
          <p:cNvSpPr/>
          <p:nvPr/>
        </p:nvSpPr>
        <p:spPr>
          <a:xfrm>
            <a:off x="610920" y="6134760"/>
            <a:ext cx="575352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4800" cy="74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1925640" y="748080"/>
            <a:ext cx="5284800" cy="528480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1160" cy="29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Espace réservé du texte 2"/>
          <p:cNvSpPr/>
          <p:nvPr/>
        </p:nvSpPr>
        <p:spPr>
          <a:xfrm>
            <a:off x="6087240" y="5121720"/>
            <a:ext cx="290520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8820000" y="6430680"/>
            <a:ext cx="373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9D86FA-46A3-439B-B882-7D3BB1B7D7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0D942B-EC6A-4724-A1A5-2078B324EC95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360000" y="720000"/>
            <a:ext cx="4493520" cy="14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1240" cy="332172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4720" cy="334692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02D0895-7734-43CC-8A9F-8FE7DEF544D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FD4A1B-D5D8-4BF2-BAF0-D33ED25104CE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108000" y="828000"/>
            <a:ext cx="449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1720" cy="442044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5427720" y="720000"/>
            <a:ext cx="302616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E97E16E-9AB2-443E-9AFA-50940D05769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61A512-6B48-4F0A-A722-2D274C446A96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1260000" y="1980000"/>
            <a:ext cx="647280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B5279C6-2DCA-468F-B85B-85AED41D316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A6652C-6E65-4AE5-B884-BC5F0EF44131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5080" cy="466668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900000" y="720000"/>
            <a:ext cx="503424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5510051-9153-42BE-90E9-BBB0BE41C49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C403CA-8E54-4F5B-AF54-F8AC68646FE0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900000" y="720360"/>
            <a:ext cx="503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6920" cy="467424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D3B24B6-C6C5-42BA-BFB8-F65C47E7282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71018A-E66E-4394-9825-92231DDFFC7A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360000" y="720000"/>
            <a:ext cx="41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1360" cy="499824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4680000" y="720000"/>
            <a:ext cx="41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95CDC61-0815-412A-BEF5-225085917F8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507955-E2B9-4564-A5FD-62239DCF7CD6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80000" y="720000"/>
            <a:ext cx="521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6840" cy="506052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76911CB-11BF-497A-9DC6-8A56AEF579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4F17DA-1363-460E-9CF6-62AAC4430A0B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3920" cy="20664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259560" y="3420000"/>
            <a:ext cx="8878680" cy="16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53752EC-CA88-4201-85D6-0B8BB01FFDE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5E7A4E-5895-467D-8C25-D6BB6E53570F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1260000" y="5220000"/>
            <a:ext cx="449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7CE5FA-1AE8-42F1-88D3-B59F5FBF932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4600" cy="4381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C6FF2A-4446-4880-BFFC-EDDAAE83C78D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D3AEA6-6F91-44C8-88E8-4DEBAA7D937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3080" cy="5386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BB08E2-A726-4944-84C5-9A93409F820A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0800" cy="35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4800" cy="109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2880000" y="1260000"/>
            <a:ext cx="3412440" cy="8924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880000" y="2700000"/>
            <a:ext cx="3592440" cy="8924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80000" y="2244600"/>
            <a:ext cx="305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2880000" y="4680000"/>
            <a:ext cx="3592440" cy="8924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4860000" y="3600000"/>
            <a:ext cx="3952440" cy="12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2880" cy="11732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820000" y="6430680"/>
            <a:ext cx="373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CB9FE7C-01B2-41F4-B4A8-AF0CADC86B8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24B606-E8B5-4263-84F4-E34EA546FCD8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180000" y="720000"/>
            <a:ext cx="251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4240" cy="17942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4240" cy="17942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4240" cy="179424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9493822-D2F9-4321-A59A-BB65CFCD542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9AF0E9-37F7-4567-A87C-6D393F23F858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2920" cy="13042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5800" cy="135000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540000" y="900000"/>
            <a:ext cx="3954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540000" y="2624760"/>
            <a:ext cx="2514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40000" y="4513680"/>
            <a:ext cx="3054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7880" cy="11512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80000" y="589680"/>
            <a:ext cx="3954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EB42461-1525-41D0-8E72-E3AF3B0AC1B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DF046C-A929-4C4E-9228-26E61877207B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432360" y="900360"/>
            <a:ext cx="251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32360" y="2517120"/>
            <a:ext cx="215388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3280" cy="10378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1440" cy="10378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7880" cy="99432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324000" y="4189680"/>
            <a:ext cx="255024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240000" y="720000"/>
            <a:ext cx="35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BD743C0-DE05-4565-A3C7-025F675BD13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A8BDA2-7C74-491F-8C60-1BA7BF56345C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360000" y="720000"/>
            <a:ext cx="26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7880" cy="441432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873000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43BB1BB-DF5A-4FCA-8E39-50A08F41E06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302B66-EDE8-4E9C-A432-02BCCA54E915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280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AB0F56-1FEC-4DF4-818E-8AEB2A42468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60D009-5075-4924-BF8A-317BC9EA1F52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89760" cy="48222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180000" y="720000"/>
            <a:ext cx="251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997B37F-69DA-484F-97B8-37798410C2A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B65439-90AE-40AB-A40D-8FD3C48C24FF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80000" y="720000"/>
            <a:ext cx="251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69760" cy="33966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4FE33D-5D15-473C-9FC8-4E55D43573F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C04283-64B7-4A4D-A2E5-3EFEC9CFFEDD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6040" cy="442980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80000" y="720000"/>
            <a:ext cx="341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0000" y="5760000"/>
            <a:ext cx="71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2BF430C-167C-46F2-8CAD-7E922852C39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AF72BE-429F-4AE0-8DCB-02B9C1700042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8640" cy="396468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80000" y="720000"/>
            <a:ext cx="25149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6AB989-B8EA-4B21-90C9-636F4593AA0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BF61CC-81E4-4697-A565-0A5B086197D6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2840" cy="23209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5280" cy="215496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1620000" y="1080000"/>
            <a:ext cx="19749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860000" y="4140000"/>
            <a:ext cx="215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45EAAA2-7BDB-4C00-99AA-28CACB24A23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09E12F-1E6E-40F3-A3E4-B6463BE16366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0800" cy="35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2440" cy="503244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8820360" y="6431040"/>
            <a:ext cx="373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23E0324-59EE-4982-B500-F04E8C18A48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4616A3-2020-4E43-97D8-679FF79CE7B3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360000" y="720000"/>
            <a:ext cx="57549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1360" cy="502416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5C080B-E3A0-4938-999C-23D65629BFB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8B6D2E-6F33-484F-949C-C239B70E67D6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4080" cy="183096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 flipH="1" rot="16198800">
            <a:off x="6282360" y="2160360"/>
            <a:ext cx="913680" cy="552600"/>
          </a:xfrm>
          <a:custGeom>
            <a:avLst/>
            <a:gdLst>
              <a:gd name="textAreaLeft" fmla="*/ -2520 w 913680"/>
              <a:gd name="textAreaRight" fmla="*/ 916200 w 913680"/>
              <a:gd name="textAreaTop" fmla="*/ 0 h 552600"/>
              <a:gd name="textAreaBottom" fmla="*/ 557640 h 5526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400000" y="3060000"/>
            <a:ext cx="341496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180000" y="720000"/>
            <a:ext cx="3954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 flipH="1" rot="21576600">
            <a:off x="6250680" y="3957120"/>
            <a:ext cx="737280" cy="739440"/>
          </a:xfrm>
          <a:custGeom>
            <a:avLst/>
            <a:gdLst>
              <a:gd name="textAreaLeft" fmla="*/ -2520 w 737280"/>
              <a:gd name="textAreaRight" fmla="*/ 739800 w 737280"/>
              <a:gd name="textAreaTop" fmla="*/ 0 h 739440"/>
              <a:gd name="textAreaBottom" fmla="*/ 744480 h 7394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4600" cy="77760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360000" y="4320000"/>
            <a:ext cx="41349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7FC76B4-4E6F-415B-B4ED-4FA5EF08836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6258B5-7E32-4BA1-A20F-9CAC3651E039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0" y="720000"/>
            <a:ext cx="19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487080" y="2713680"/>
            <a:ext cx="3054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4807080" y="2755440"/>
            <a:ext cx="2694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5040" cy="87552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/>
          <p:nvPr/>
        </p:nvSpPr>
        <p:spPr>
          <a:xfrm>
            <a:off x="1440000" y="3627720"/>
            <a:ext cx="6132960" cy="6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4520" cy="24732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1440000" y="4860000"/>
            <a:ext cx="10753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2520" cy="35532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756000" y="5760000"/>
            <a:ext cx="719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604798-2535-44CE-A143-3FAA76E6B05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F48FC9-E3E3-4085-A508-3CBAD51A2FD5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0" y="720000"/>
            <a:ext cx="17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6760" cy="136548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4960" cy="333108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8840" cy="235692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6123E1-AEA8-44DE-BEED-65491E19947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E4524F-A77C-4097-8E6D-8600BF7308ED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0" y="720000"/>
            <a:ext cx="197496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2960" cy="12754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5920" cy="323496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7DAC766-E35E-4D0B-A6F0-737AECDCD8B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8D736A-147D-454B-A699-B844689344F4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180000" y="720000"/>
            <a:ext cx="32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2340000" y="1080000"/>
            <a:ext cx="32349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600000" y="1620000"/>
            <a:ext cx="534960" cy="8949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900000" y="2340000"/>
            <a:ext cx="5754960" cy="11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3600000" y="3240000"/>
            <a:ext cx="534960" cy="8949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080000" y="4320000"/>
            <a:ext cx="6114960" cy="13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6120000" y="1850040"/>
            <a:ext cx="2875320" cy="264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8460000" y="640620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2ECA7DF-142A-4621-8745-C8E25B1F97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 rot="18273000">
            <a:off x="5320080" y="1468080"/>
            <a:ext cx="534960" cy="8949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 rot="2220000">
            <a:off x="5362920" y="3849120"/>
            <a:ext cx="534960" cy="8949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9C5FBC-9CF7-45A1-8518-0E54594AE769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1840" cy="413532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180000" y="720000"/>
            <a:ext cx="197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8695080" y="6431400"/>
            <a:ext cx="4802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602AB8F-7184-4893-975A-51B54C8AC7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61FB16-4C98-40EC-973C-D53D5D3FAFBE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1260000" y="1980000"/>
            <a:ext cx="647280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847476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AFF2923-69E3-4569-8CF3-EC46EF3ABA9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C40482-4A66-42C8-9C25-32B55AE7DE39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180000" y="720000"/>
            <a:ext cx="197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39920" cy="431640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864000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7B6D741-13BC-4D50-ABF3-9DE48A8D0AB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3DBC15-E552-49A7-8EA7-1DD644DAE1F2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"/>
          <p:cNvSpPr/>
          <p:nvPr/>
        </p:nvSpPr>
        <p:spPr>
          <a:xfrm>
            <a:off x="683640" y="1537560"/>
            <a:ext cx="7772400" cy="6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180000" y="720000"/>
            <a:ext cx="179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35400" y="2304000"/>
            <a:ext cx="5588640" cy="21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14880" y="5040000"/>
            <a:ext cx="632916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760000" y="3717720"/>
            <a:ext cx="25772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635400" y="4257720"/>
            <a:ext cx="507168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869076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4A85F15-FEF8-47B3-89D9-AE3C8588E9D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30D4E0-CF93-46F5-98BF-89507FDAADF4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4800" cy="95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0800" cy="35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1440000" y="1980000"/>
            <a:ext cx="683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2520000"/>
            <a:ext cx="3772440" cy="23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5040000" y="2520000"/>
            <a:ext cx="3772440" cy="21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772000" y="5593320"/>
            <a:ext cx="341244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8820360" y="6431040"/>
            <a:ext cx="373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073838D-8D22-4FED-B328-AE5FA00171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37DEC7-E3AD-4E37-A0DC-4226581352ED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"/>
          <p:cNvSpPr/>
          <p:nvPr/>
        </p:nvSpPr>
        <p:spPr>
          <a:xfrm>
            <a:off x="180000" y="720000"/>
            <a:ext cx="26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2600" cy="417168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869076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F495BE9-7F73-4BE0-9556-D218CA61D3A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053EBF-B6CC-40E8-BB8A-359CFA413E54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180000" y="720000"/>
            <a:ext cx="179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2120" cy="386460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4000" cy="210636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8690760" y="6414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BA27940-8EC1-4A32-8EAB-09EF7FC94D2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5AF381-64F4-436D-AD64-15D6AF11164C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0" y="581760"/>
            <a:ext cx="647604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8520" cy="43851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8640000" y="6414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3C332D5-3058-4CB6-AA5E-21C7A9C3307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A2539F-00DB-4016-9193-3D5779DAE0F8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"/>
          <p:cNvSpPr/>
          <p:nvPr/>
        </p:nvSpPr>
        <p:spPr>
          <a:xfrm>
            <a:off x="0" y="581760"/>
            <a:ext cx="215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0880" cy="36529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0000" cy="107604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869076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8367D0-07F3-4F7E-BDA3-FF002F227B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E0F571-E2A2-4C5A-A697-6C537D69A0DD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5480" cy="491076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0" y="720000"/>
            <a:ext cx="39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869076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68DED0-8D01-4E10-8684-40C2EA381E7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535266-551C-4E79-B98B-8F5D9BB22CF0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180000" y="720000"/>
            <a:ext cx="14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360000" y="1260000"/>
            <a:ext cx="413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40000" y="1980000"/>
            <a:ext cx="431604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60000" y="2637720"/>
            <a:ext cx="4568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-180000" y="3240000"/>
            <a:ext cx="629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576000" y="3681720"/>
            <a:ext cx="431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4361760"/>
            <a:ext cx="539604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20000" y="5400000"/>
            <a:ext cx="431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5868000" y="2160000"/>
            <a:ext cx="30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5904000" y="2700000"/>
            <a:ext cx="3236040" cy="21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869076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7DBCD7-2D94-4F89-8B63-0F555CD001B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25D8E2-E9D5-45E1-8039-BF42B66CFA57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3640" cy="352404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80000" y="720000"/>
            <a:ext cx="26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180000" y="5040000"/>
            <a:ext cx="431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869076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DBFDE48-6379-48E7-BD02-671A2EFBD5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66F11E-DF17-4013-A4E8-2E115C3A24B3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"/>
          <p:cNvSpPr/>
          <p:nvPr/>
        </p:nvSpPr>
        <p:spPr>
          <a:xfrm>
            <a:off x="304920" y="1191240"/>
            <a:ext cx="8691120" cy="114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1080000" y="2520000"/>
            <a:ext cx="611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6040" cy="223884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869076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095D64C-2645-4892-83B7-F0255C753DF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A5B642-5E06-41A7-8F5C-1D1F8FA048AD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7920" cy="277092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180000" y="720000"/>
            <a:ext cx="305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2880" cy="233604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180000" y="4313520"/>
            <a:ext cx="8469000" cy="16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8690760" y="6414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3AAC5F-4D5A-4727-893C-D3BECDB7C90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0110F6-A1A0-4670-B22F-967D24CC059C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"/>
          <p:cNvSpPr/>
          <p:nvPr/>
        </p:nvSpPr>
        <p:spPr>
          <a:xfrm>
            <a:off x="720000" y="4569840"/>
            <a:ext cx="3056400" cy="11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80000" y="4569840"/>
            <a:ext cx="3056400" cy="13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180000" y="720000"/>
            <a:ext cx="19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60000" y="1620000"/>
            <a:ext cx="2696400" cy="13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5040000" y="1620000"/>
            <a:ext cx="2696400" cy="13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720000" y="2880000"/>
            <a:ext cx="6836400" cy="11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8690760" y="6414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0F1AAE-99D8-45E1-B515-83E37A3EBD7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D6920B-9C66-4E19-A238-2D87DECF3804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0800" cy="35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360000" y="1080000"/>
            <a:ext cx="359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680000" y="1080000"/>
            <a:ext cx="359244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380880" y="2257920"/>
            <a:ext cx="8431560" cy="187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60000" y="4500000"/>
            <a:ext cx="7912440" cy="10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8820360" y="6431040"/>
            <a:ext cx="373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35FDD0-585B-452A-BC44-A755999E137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DF7A9F-631D-4ED0-AD07-C8179E1FAEC7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"/>
          <p:cNvSpPr/>
          <p:nvPr/>
        </p:nvSpPr>
        <p:spPr>
          <a:xfrm>
            <a:off x="1260000" y="1980000"/>
            <a:ext cx="647280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8474760" y="643248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BB37E7-AE3F-415D-B9D1-E2894B3DD91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D70181-8377-4A89-B20F-A0F316D95207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8691120" y="643284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5C206D-E85B-496E-A525-EEBD1342B3C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180000" y="720000"/>
            <a:ext cx="17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271440" y="2594160"/>
            <a:ext cx="4856400" cy="7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400000" y="1260000"/>
            <a:ext cx="269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5544000" y="2160000"/>
            <a:ext cx="359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266760" y="1260000"/>
            <a:ext cx="4410000" cy="12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8690760" y="668376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5F0C6E-1B22-4098-9F13-91B6E585D76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5280" cy="295776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1560" cy="135576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22840" y="5040000"/>
            <a:ext cx="4856400" cy="7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73871D-BE88-4B5C-8CF8-8BD7245F83E5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8691120" y="643284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FDAC37C-736E-4233-8DB5-AE037FCD8C1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180000" y="720000"/>
            <a:ext cx="341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4320" cy="474372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5544000" y="729720"/>
            <a:ext cx="359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848D1D-2C99-49EC-91F8-71D9DD8347EA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8691120" y="643284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99F92B3-7B13-430A-AB00-E463D25F247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180000" y="720000"/>
            <a:ext cx="323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180000" y="1368000"/>
            <a:ext cx="863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161280" y="1899360"/>
            <a:ext cx="3075480" cy="4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5040" cy="46872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360000" y="3060000"/>
            <a:ext cx="845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360000" y="3780000"/>
            <a:ext cx="611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360000" y="4356000"/>
            <a:ext cx="845676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9A05E3-2FD7-4566-ACDA-61EB44792D21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8691120" y="6432840"/>
            <a:ext cx="665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8A611BA-6BCD-4045-91F4-C7692EF5776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180000" y="720000"/>
            <a:ext cx="10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360000" y="1260000"/>
            <a:ext cx="233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60000" y="2165760"/>
            <a:ext cx="287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324000" y="3669840"/>
            <a:ext cx="287676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324000" y="4998600"/>
            <a:ext cx="348876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"/>
          <p:cNvSpPr/>
          <p:nvPr/>
        </p:nvSpPr>
        <p:spPr>
          <a:xfrm>
            <a:off x="4860000" y="1022760"/>
            <a:ext cx="34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"/>
          <p:cNvSpPr/>
          <p:nvPr/>
        </p:nvSpPr>
        <p:spPr>
          <a:xfrm>
            <a:off x="5220000" y="2160000"/>
            <a:ext cx="305676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"/>
          <p:cNvSpPr/>
          <p:nvPr/>
        </p:nvSpPr>
        <p:spPr>
          <a:xfrm>
            <a:off x="5220000" y="3565800"/>
            <a:ext cx="305676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5220000" y="5040000"/>
            <a:ext cx="34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616F41-39A8-4038-9E9C-108BE5EAE2E6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"/>
          <p:cNvSpPr/>
          <p:nvPr/>
        </p:nvSpPr>
        <p:spPr>
          <a:xfrm>
            <a:off x="1260000" y="1980000"/>
            <a:ext cx="647280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54760" y="643248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9E9F863-BE11-49FC-8118-686F685232D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7195CF-B6DA-4794-BE9D-A101844C96EF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360000" y="900000"/>
            <a:ext cx="26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720000" y="1620000"/>
            <a:ext cx="773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2160000"/>
            <a:ext cx="4317120" cy="16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"/>
          <p:cNvSpPr/>
          <p:nvPr/>
        </p:nvSpPr>
        <p:spPr>
          <a:xfrm>
            <a:off x="1260000" y="4680000"/>
            <a:ext cx="467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18760" y="64152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72254E-C975-4758-B732-02BBF863BD7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8DE812-A420-4078-B7C6-0FC0505499CC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0" y="720000"/>
            <a:ext cx="52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180000" y="1800000"/>
            <a:ext cx="4677120" cy="23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180000" y="1440000"/>
            <a:ext cx="35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4680000" y="1440000"/>
            <a:ext cx="35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4680000" y="1821960"/>
            <a:ext cx="4461120" cy="21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2880000" y="4500000"/>
            <a:ext cx="215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2340000" y="4860000"/>
            <a:ext cx="323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8726760" y="63612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D7D5D1B-4BF9-4B9F-A7D7-03F3DB5C254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F051D0-2052-4406-8F77-7551496F4500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"/>
          <p:cNvSpPr/>
          <p:nvPr/>
        </p:nvSpPr>
        <p:spPr>
          <a:xfrm>
            <a:off x="180000" y="720000"/>
            <a:ext cx="233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10120" cy="5498640"/>
          </a:xfrm>
          <a:prstGeom prst="rect">
            <a:avLst/>
          </a:prstGeom>
          <a:ln w="0">
            <a:noFill/>
          </a:ln>
        </p:spPr>
      </p:pic>
      <p:sp>
        <p:nvSpPr>
          <p:cNvPr id="385" name=""/>
          <p:cNvSpPr/>
          <p:nvPr/>
        </p:nvSpPr>
        <p:spPr>
          <a:xfrm>
            <a:off x="72000" y="1260000"/>
            <a:ext cx="2697120" cy="46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8690760" y="641376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479881-667B-455D-B53A-6AAC285AB2D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9D94D9-0E7F-4B1A-B8C9-039D3D0BC635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180000" y="720000"/>
            <a:ext cx="287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1260000"/>
            <a:ext cx="521712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80000" y="2880000"/>
            <a:ext cx="197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2560" cy="57816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1440000" y="4116600"/>
            <a:ext cx="125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431280" y="4513320"/>
            <a:ext cx="22658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9400" cy="205416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8726760" y="637776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6A1FAB1-F295-488A-94D8-A80B9C58CDE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6840000" y="612000"/>
            <a:ext cx="2481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5760000" y="972000"/>
            <a:ext cx="933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5400000" y="1980000"/>
            <a:ext cx="359712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5760000" y="1260000"/>
            <a:ext cx="359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57BE4D-941F-466A-A920-93F15E50DDBA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0800" cy="35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Espace réservé du contenu 2"/>
          <p:cNvSpPr/>
          <p:nvPr/>
        </p:nvSpPr>
        <p:spPr>
          <a:xfrm>
            <a:off x="611640" y="1412640"/>
            <a:ext cx="7840800" cy="43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4840" cy="379980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2960" cy="410508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8820360" y="6431040"/>
            <a:ext cx="373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0C7E8FC-32D9-4324-93C1-EFF99A2512C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1260000" y="1980000"/>
            <a:ext cx="647280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8654760" y="643248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F5F0B24-B332-4B56-9C33-B614840943F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748E86-E6A7-4733-8868-C5F785713F82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"/>
          <p:cNvSpPr/>
          <p:nvPr/>
        </p:nvSpPr>
        <p:spPr>
          <a:xfrm>
            <a:off x="180000" y="720000"/>
            <a:ext cx="215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1440000"/>
            <a:ext cx="287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2160000" y="2340000"/>
            <a:ext cx="431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1080000" y="3348000"/>
            <a:ext cx="143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3600000" y="3357720"/>
            <a:ext cx="215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6840000" y="3348000"/>
            <a:ext cx="161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6300000" y="3420000"/>
            <a:ext cx="35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2880000" y="3420000"/>
            <a:ext cx="35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980000" y="4860000"/>
            <a:ext cx="467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8748000" y="643392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ABDBB3B-E902-4537-83C9-F9378AB83A4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28E728-3DDF-401F-8613-E8812BC7383D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180000" y="720000"/>
            <a:ext cx="41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158760" y="1148040"/>
            <a:ext cx="4317480" cy="16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896000" y="1080000"/>
            <a:ext cx="3777480" cy="19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171360" y="3318480"/>
            <a:ext cx="4317480" cy="14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7480" cy="2975760"/>
          </a:xfrm>
          <a:prstGeom prst="rect">
            <a:avLst/>
          </a:prstGeom>
          <a:ln w="0">
            <a:noFill/>
          </a:ln>
        </p:spPr>
      </p:pic>
      <p:sp>
        <p:nvSpPr>
          <p:cNvPr id="416" name=""/>
          <p:cNvSpPr/>
          <p:nvPr/>
        </p:nvSpPr>
        <p:spPr>
          <a:xfrm>
            <a:off x="8726760" y="63954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CD2782-A0B8-4DAC-812E-C810F14F110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D8FA69-15EE-4D92-B077-BC7F21D4015F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180000" y="720000"/>
            <a:ext cx="32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82360" cy="2328840"/>
          </a:xfrm>
          <a:prstGeom prst="rect">
            <a:avLst/>
          </a:prstGeom>
          <a:ln w="0">
            <a:noFill/>
          </a:ln>
        </p:spPr>
      </p:pic>
      <p:sp>
        <p:nvSpPr>
          <p:cNvPr id="419" name=""/>
          <p:cNvSpPr/>
          <p:nvPr/>
        </p:nvSpPr>
        <p:spPr>
          <a:xfrm>
            <a:off x="360000" y="3780000"/>
            <a:ext cx="737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8240" cy="179712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8240" cy="157788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>
            <a:off x="5220000" y="5580000"/>
            <a:ext cx="17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8726760" y="63234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8DC9E8F-A59C-4EE6-91D4-A2B4C0551D2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270D98-9149-46AD-B53B-0DBA68EFEC10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"/>
          <p:cNvSpPr/>
          <p:nvPr/>
        </p:nvSpPr>
        <p:spPr>
          <a:xfrm>
            <a:off x="180000" y="720000"/>
            <a:ext cx="215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360000" y="1800000"/>
            <a:ext cx="34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360000" y="2520000"/>
            <a:ext cx="341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360000" y="3240000"/>
            <a:ext cx="341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360000" y="3973680"/>
            <a:ext cx="341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4140000" y="2797920"/>
            <a:ext cx="4677480" cy="21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31520" cy="347400"/>
          </a:xfrm>
          <a:prstGeom prst="rect">
            <a:avLst/>
          </a:prstGeom>
          <a:ln w="0">
            <a:noFill/>
          </a:ln>
        </p:spPr>
      </p:pic>
      <p:sp>
        <p:nvSpPr>
          <p:cNvPr id="431" name=""/>
          <p:cNvSpPr/>
          <p:nvPr/>
        </p:nvSpPr>
        <p:spPr>
          <a:xfrm>
            <a:off x="8726760" y="63234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6D57508-8D74-44BF-A872-9A080575FF9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1E3F84-ECAF-471D-9C5F-D0FF0B6FEE31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"/>
          <p:cNvSpPr/>
          <p:nvPr/>
        </p:nvSpPr>
        <p:spPr>
          <a:xfrm>
            <a:off x="1260000" y="1980000"/>
            <a:ext cx="647280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54760" y="643248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CC97FCE-FED1-490F-B1C5-E68986AF16C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4452E9-CCB8-4F47-9A82-514A5C366633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0" y="648000"/>
            <a:ext cx="21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2772000"/>
            <a:ext cx="431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4360" cy="19548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6120" cy="19548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7960" cy="118620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0" name=""/>
          <p:cNvSpPr/>
          <p:nvPr/>
        </p:nvSpPr>
        <p:spPr>
          <a:xfrm>
            <a:off x="72000" y="1224000"/>
            <a:ext cx="547092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7840" cy="77472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/>
          <p:nvPr/>
        </p:nvSpPr>
        <p:spPr>
          <a:xfrm>
            <a:off x="4680000" y="2880000"/>
            <a:ext cx="4461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51400" cy="157140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62920" cy="1788120"/>
          </a:xfrm>
          <a:prstGeom prst="rect">
            <a:avLst/>
          </a:prstGeom>
          <a:ln w="0">
            <a:noFill/>
          </a:ln>
        </p:spPr>
      </p:pic>
      <p:sp>
        <p:nvSpPr>
          <p:cNvPr id="445" name=""/>
          <p:cNvSpPr/>
          <p:nvPr/>
        </p:nvSpPr>
        <p:spPr>
          <a:xfrm>
            <a:off x="8726760" y="62874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5F522F-8EC4-4D80-A9A8-4EB0CF3BB0A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08EED2-E1E6-4361-8C5E-DFBBDB893E7B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8727480" y="630792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5601476-E99A-44A9-88CA-E63CD4BB635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0" y="720000"/>
            <a:ext cx="26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180000" y="1440000"/>
            <a:ext cx="395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"/>
          <p:cNvSpPr/>
          <p:nvPr/>
        </p:nvSpPr>
        <p:spPr>
          <a:xfrm>
            <a:off x="5040000" y="1440000"/>
            <a:ext cx="305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360000" y="2700000"/>
            <a:ext cx="341784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3" name=""/>
          <p:cNvSpPr/>
          <p:nvPr/>
        </p:nvSpPr>
        <p:spPr>
          <a:xfrm>
            <a:off x="5400000" y="2880000"/>
            <a:ext cx="269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7840" cy="146700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8800" cy="836280"/>
          </a:xfrm>
          <a:prstGeom prst="rect">
            <a:avLst/>
          </a:prstGeom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DF0A76-DFD4-42A5-9279-54361EEC0C95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/>
          <p:nvPr/>
        </p:nvSpPr>
        <p:spPr>
          <a:xfrm>
            <a:off x="180000" y="720000"/>
            <a:ext cx="34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360000" y="3060000"/>
            <a:ext cx="521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360000" y="4500000"/>
            <a:ext cx="557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360000" y="1512000"/>
            <a:ext cx="737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360000" y="5400000"/>
            <a:ext cx="377784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8748000" y="62640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CE52F08-3A02-4323-A9A7-B7C15B111BF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72B1A2-E2CD-4FC9-98CD-CE6B13CC6923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"/>
          <p:cNvSpPr/>
          <p:nvPr/>
        </p:nvSpPr>
        <p:spPr>
          <a:xfrm>
            <a:off x="180000" y="720000"/>
            <a:ext cx="17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180000" y="1377720"/>
            <a:ext cx="377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180000" y="2052000"/>
            <a:ext cx="37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180000" y="2520000"/>
            <a:ext cx="37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180000" y="3060000"/>
            <a:ext cx="41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180000" y="3600000"/>
            <a:ext cx="37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180000" y="4144320"/>
            <a:ext cx="37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180000" y="4680000"/>
            <a:ext cx="37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180000" y="5220000"/>
            <a:ext cx="37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5580360" y="2160000"/>
            <a:ext cx="10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4680000" y="4140000"/>
            <a:ext cx="26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8727480" y="627084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E891180-DF01-4929-AFB1-E7AFA3E6634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4680000" y="4680000"/>
            <a:ext cx="3237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860360" y="1017720"/>
            <a:ext cx="37778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1F3938-DED7-4D57-AF39-CFADAE8C50D3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0800" cy="35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Espace réservé du contenu 3"/>
          <p:cNvSpPr/>
          <p:nvPr/>
        </p:nvSpPr>
        <p:spPr>
          <a:xfrm>
            <a:off x="648000" y="836640"/>
            <a:ext cx="8164440" cy="52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1240" cy="304452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820360" y="6431040"/>
            <a:ext cx="373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37C1BF7-06BF-41CC-9786-260509DA5D0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89CAFB-8255-4C3E-8848-962C1642D4ED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"/>
          <p:cNvSpPr/>
          <p:nvPr/>
        </p:nvSpPr>
        <p:spPr>
          <a:xfrm>
            <a:off x="1260000" y="1980000"/>
            <a:ext cx="701928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8654760" y="643248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67673E-12A8-4769-B624-3125BAD15DD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7A75B3-4F34-4F09-AC2B-471DCBFD510A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80000" y="720000"/>
            <a:ext cx="323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540000" y="1440000"/>
            <a:ext cx="359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"/>
          <p:cNvSpPr/>
          <p:nvPr/>
        </p:nvSpPr>
        <p:spPr>
          <a:xfrm>
            <a:off x="5220000" y="1440000"/>
            <a:ext cx="359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90680" cy="69192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5940000" y="2880000"/>
            <a:ext cx="161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0" y="2772000"/>
            <a:ext cx="485892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84040" cy="156816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182880" y="3960000"/>
            <a:ext cx="485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"/>
          <p:cNvSpPr/>
          <p:nvPr/>
        </p:nvSpPr>
        <p:spPr>
          <a:xfrm>
            <a:off x="0" y="5877360"/>
            <a:ext cx="914292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5904000" y="3960000"/>
            <a:ext cx="269892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6920" cy="22932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6920" cy="17892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48000" y="630936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D4FB8D-F33F-48E3-8846-49784547FCD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9280" cy="558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DF8974-0637-4D8E-903B-3C006FC4F92F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"/>
          <p:cNvSpPr/>
          <p:nvPr/>
        </p:nvSpPr>
        <p:spPr>
          <a:xfrm>
            <a:off x="180000" y="2520360"/>
            <a:ext cx="395928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2592000" y="720000"/>
            <a:ext cx="323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180000" y="720000"/>
            <a:ext cx="17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0" y="1584000"/>
            <a:ext cx="935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7720" cy="322920"/>
          </a:xfrm>
          <a:prstGeom prst="rect">
            <a:avLst/>
          </a:prstGeom>
          <a:ln w="0">
            <a:noFill/>
          </a:ln>
        </p:spPr>
      </p:pic>
      <p:sp>
        <p:nvSpPr>
          <p:cNvPr id="500" name=""/>
          <p:cNvSpPr/>
          <p:nvPr/>
        </p:nvSpPr>
        <p:spPr>
          <a:xfrm>
            <a:off x="5364000" y="1201680"/>
            <a:ext cx="2626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8726760" y="628812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DC79275-35A6-40F8-B212-8EF0D53E397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360000" y="3101760"/>
            <a:ext cx="413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31440" cy="27612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5220000" y="2447280"/>
            <a:ext cx="26992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528000" y="4617720"/>
            <a:ext cx="17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30920" cy="242640"/>
          </a:xfrm>
          <a:prstGeom prst="rect">
            <a:avLst/>
          </a:prstGeom>
          <a:ln w="0">
            <a:noFill/>
          </a:ln>
        </p:spPr>
      </p:pic>
      <p:pic>
        <p:nvPicPr>
          <p:cNvPr id="507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9280" cy="21528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14000" cy="26532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9280" cy="219960"/>
          </a:xfrm>
          <a:prstGeom prst="rect">
            <a:avLst/>
          </a:prstGeom>
          <a:ln w="0">
            <a:noFill/>
          </a:ln>
        </p:spPr>
      </p:pic>
      <p:pic>
        <p:nvPicPr>
          <p:cNvPr id="510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90840" cy="235080"/>
          </a:xfrm>
          <a:prstGeom prst="rect">
            <a:avLst/>
          </a:prstGeom>
          <a:ln w="0">
            <a:noFill/>
          </a:ln>
        </p:spPr>
      </p:pic>
      <p:pic>
        <p:nvPicPr>
          <p:cNvPr id="511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5760" cy="242640"/>
          </a:xfrm>
          <a:prstGeom prst="rect">
            <a:avLst/>
          </a:prstGeom>
          <a:ln w="0">
            <a:noFill/>
          </a:ln>
        </p:spPr>
      </p:pic>
      <p:sp>
        <p:nvSpPr>
          <p:cNvPr id="512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0" y="4500000"/>
            <a:ext cx="30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B8754C-41A7-4B4F-8E80-7117918D1CBB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"/>
          <p:cNvSpPr/>
          <p:nvPr/>
        </p:nvSpPr>
        <p:spPr>
          <a:xfrm>
            <a:off x="36000" y="648000"/>
            <a:ext cx="2122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1197720"/>
            <a:ext cx="251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2700000" y="1201320"/>
            <a:ext cx="305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5940000" y="1189800"/>
            <a:ext cx="3058920" cy="9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0" y="2808000"/>
            <a:ext cx="287892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3264840" y="2808000"/>
            <a:ext cx="2134080" cy="10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5940000" y="2785320"/>
            <a:ext cx="3058920" cy="92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1967040" y="4364280"/>
            <a:ext cx="143892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5400" y="4222440"/>
            <a:ext cx="1920240" cy="16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8748000" y="62640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790E3C-4401-4600-9791-80DB0359F17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B1B624-96A5-49EA-A256-8441830E3F01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36000" y="720000"/>
            <a:ext cx="3202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360000" y="1440000"/>
            <a:ext cx="107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1980000" y="1440000"/>
            <a:ext cx="2698920" cy="6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220000" y="1440000"/>
            <a:ext cx="226692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340920" y="2880000"/>
            <a:ext cx="397800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8762760" y="628812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6E69746-5B16-44C5-A9B7-227BAB34630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1FE6D3-FE3C-4AFC-9CBF-28EFFB92747B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"/>
          <p:cNvSpPr/>
          <p:nvPr/>
        </p:nvSpPr>
        <p:spPr>
          <a:xfrm>
            <a:off x="353160" y="1453320"/>
            <a:ext cx="150120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36000" y="720000"/>
            <a:ext cx="3202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2160000" y="1452600"/>
            <a:ext cx="215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6480000" y="1440000"/>
            <a:ext cx="179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360000" y="2633400"/>
            <a:ext cx="3418920" cy="67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360000" y="3537720"/>
            <a:ext cx="205560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2952360" y="4491360"/>
            <a:ext cx="2446560" cy="9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>
            <a:off x="4140000" y="1453680"/>
            <a:ext cx="2256120" cy="8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360000" y="4500000"/>
            <a:ext cx="215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"/>
          <p:cNvSpPr/>
          <p:nvPr/>
        </p:nvSpPr>
        <p:spPr>
          <a:xfrm>
            <a:off x="4140000" y="2592000"/>
            <a:ext cx="4120200" cy="14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8762760" y="625212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2AFD5C9-6647-456B-9E32-5C95D3467CD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3FDC02-2EEF-4D47-8D78-8669931065E5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720000"/>
            <a:ext cx="521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6040" cy="2193480"/>
          </a:xfrm>
          <a:prstGeom prst="rect">
            <a:avLst/>
          </a:prstGeom>
          <a:ln w="0">
            <a:noFill/>
          </a:ln>
        </p:spPr>
      </p:pic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23760" cy="2639520"/>
          </a:xfrm>
          <a:prstGeom prst="rect">
            <a:avLst/>
          </a:prstGeom>
          <a:ln w="0">
            <a:noFill/>
          </a:ln>
        </p:spPr>
      </p:pic>
      <p:sp>
        <p:nvSpPr>
          <p:cNvPr id="544" name=""/>
          <p:cNvSpPr/>
          <p:nvPr/>
        </p:nvSpPr>
        <p:spPr>
          <a:xfrm>
            <a:off x="180000" y="1260000"/>
            <a:ext cx="26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180000" y="4721760"/>
            <a:ext cx="413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>
            <a:off x="8748000" y="62640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5B12352-073B-4DFD-BA81-E061B8E5B4C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04ED5A-D6A7-45EF-82AE-41ECAF87FE76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"/>
          <p:cNvSpPr/>
          <p:nvPr/>
        </p:nvSpPr>
        <p:spPr>
          <a:xfrm>
            <a:off x="1260000" y="1980000"/>
            <a:ext cx="701928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654760" y="643248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7B6FA5-4E92-45A4-9A75-3FE3CF58A4F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1A8CDB-FEE5-4E99-A9E1-92A62F8AFB6D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"/>
          <p:cNvSpPr/>
          <p:nvPr/>
        </p:nvSpPr>
        <p:spPr>
          <a:xfrm>
            <a:off x="8748000" y="626400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A8A3432-C2A6-4003-BB8C-7AAFE72116A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180000" y="1260000"/>
            <a:ext cx="86554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180000" y="720000"/>
            <a:ext cx="161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139320" y="2277720"/>
            <a:ext cx="75898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180000" y="3600000"/>
            <a:ext cx="8140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180000" y="4725360"/>
            <a:ext cx="701712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39640" cy="21204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60600" cy="21240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9000" cy="21132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79640" cy="193680"/>
          </a:xfrm>
          <a:prstGeom prst="rect">
            <a:avLst/>
          </a:prstGeom>
          <a:ln w="0">
            <a:noFill/>
          </a:ln>
        </p:spPr>
      </p:pic>
      <p:pic>
        <p:nvPicPr>
          <p:cNvPr id="559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6240" cy="182880"/>
          </a:xfrm>
          <a:prstGeom prst="rect">
            <a:avLst/>
          </a:prstGeom>
          <a:ln w="0">
            <a:noFill/>
          </a:ln>
        </p:spPr>
      </p:pic>
      <p:pic>
        <p:nvPicPr>
          <p:cNvPr id="560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19720" cy="22788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103640" cy="183240"/>
          </a:xfrm>
          <a:prstGeom prst="rect">
            <a:avLst/>
          </a:prstGeom>
          <a:ln w="0">
            <a:noFill/>
          </a:ln>
        </p:spPr>
      </p:pic>
      <p:pic>
        <p:nvPicPr>
          <p:cNvPr id="562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39640" cy="208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46029B-E928-467D-939B-22ACCC9E9BB0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"/>
          <p:cNvSpPr/>
          <p:nvPr/>
        </p:nvSpPr>
        <p:spPr>
          <a:xfrm>
            <a:off x="540000" y="1260000"/>
            <a:ext cx="35787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79640" cy="243720"/>
          </a:xfrm>
          <a:prstGeom prst="rect">
            <a:avLst/>
          </a:prstGeom>
          <a:ln w="0">
            <a:noFill/>
          </a:ln>
        </p:spPr>
      </p:pic>
      <p:sp>
        <p:nvSpPr>
          <p:cNvPr id="565" name=""/>
          <p:cNvSpPr/>
          <p:nvPr/>
        </p:nvSpPr>
        <p:spPr>
          <a:xfrm>
            <a:off x="2880000" y="1800000"/>
            <a:ext cx="287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6300000" y="1800000"/>
            <a:ext cx="251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7640" cy="230040"/>
          </a:xfrm>
          <a:prstGeom prst="rect">
            <a:avLst/>
          </a:prstGeom>
          <a:ln w="0">
            <a:noFill/>
          </a:ln>
        </p:spPr>
      </p:pic>
      <p:sp>
        <p:nvSpPr>
          <p:cNvPr id="568" name=""/>
          <p:cNvSpPr/>
          <p:nvPr/>
        </p:nvSpPr>
        <p:spPr>
          <a:xfrm>
            <a:off x="8730000" y="623772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7DD8963-6605-43C2-AF3B-950FF30FE35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C689E3-5843-405F-8BE7-B41CE946AF58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60000" y="1980000"/>
            <a:ext cx="6472800" cy="34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8820360" y="6431040"/>
            <a:ext cx="37368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29DA8D8-8490-43CD-917B-CFF4C9FDA61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4C0C1B-4356-4B1B-8D92-2620F236D9EA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"/>
          <p:cNvSpPr/>
          <p:nvPr/>
        </p:nvSpPr>
        <p:spPr>
          <a:xfrm>
            <a:off x="180000" y="720000"/>
            <a:ext cx="14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13600" cy="1302120"/>
          </a:xfrm>
          <a:prstGeom prst="rect">
            <a:avLst/>
          </a:prstGeom>
          <a:ln w="0">
            <a:noFill/>
          </a:ln>
        </p:spPr>
      </p:pic>
      <p:sp>
        <p:nvSpPr>
          <p:cNvPr id="571" name=""/>
          <p:cNvSpPr/>
          <p:nvPr/>
        </p:nvSpPr>
        <p:spPr>
          <a:xfrm>
            <a:off x="2160000" y="1440000"/>
            <a:ext cx="215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50120" cy="306252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/>
          <p:nvPr/>
        </p:nvSpPr>
        <p:spPr>
          <a:xfrm>
            <a:off x="5155200" y="1222920"/>
            <a:ext cx="179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407880" y="4359600"/>
            <a:ext cx="326052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8774280" y="625212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578DBEB-BD27-4DD4-8A65-AB98EE20E56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49C7AC-291D-4527-8CA1-7B7B7C9C5240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"/>
          <p:cNvSpPr/>
          <p:nvPr/>
        </p:nvSpPr>
        <p:spPr>
          <a:xfrm>
            <a:off x="8739000" y="6219360"/>
            <a:ext cx="522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17BBEAE-770A-447C-8354-3A7AE6404D1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212760" y="762120"/>
            <a:ext cx="14616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142200" y="5032800"/>
            <a:ext cx="1514520" cy="7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4511880" y="3154320"/>
            <a:ext cx="2028600" cy="7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5640" cy="183240"/>
          </a:xfrm>
          <a:prstGeom prst="rect">
            <a:avLst/>
          </a:prstGeom>
          <a:ln w="0">
            <a:noFill/>
          </a:ln>
        </p:spPr>
      </p:pic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24160" cy="723240"/>
          </a:xfrm>
          <a:prstGeom prst="rect">
            <a:avLst/>
          </a:prstGeom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5720" cy="174240"/>
          </a:xfrm>
          <a:prstGeom prst="rect">
            <a:avLst/>
          </a:prstGeom>
          <a:ln w="0">
            <a:noFill/>
          </a:ln>
        </p:spPr>
      </p:pic>
      <p:pic>
        <p:nvPicPr>
          <p:cNvPr id="583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33640" cy="471600"/>
          </a:xfrm>
          <a:prstGeom prst="rect">
            <a:avLst/>
          </a:prstGeom>
          <a:ln w="0">
            <a:noFill/>
          </a:ln>
        </p:spPr>
      </p:pic>
      <p:pic>
        <p:nvPicPr>
          <p:cNvPr id="584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33920" cy="540000"/>
          </a:xfrm>
          <a:prstGeom prst="rect">
            <a:avLst/>
          </a:prstGeom>
          <a:ln w="0">
            <a:noFill/>
          </a:ln>
        </p:spPr>
      </p:pic>
      <p:sp>
        <p:nvSpPr>
          <p:cNvPr id="585" name=""/>
          <p:cNvSpPr/>
          <p:nvPr/>
        </p:nvSpPr>
        <p:spPr>
          <a:xfrm>
            <a:off x="318960" y="2583000"/>
            <a:ext cx="2719800" cy="4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6720" cy="1683360"/>
          </a:xfrm>
          <a:prstGeom prst="rect">
            <a:avLst/>
          </a:prstGeom>
          <a:ln w="0">
            <a:noFill/>
          </a:ln>
        </p:spPr>
      </p:pic>
      <p:sp>
        <p:nvSpPr>
          <p:cNvPr id="587" name=""/>
          <p:cNvSpPr/>
          <p:nvPr/>
        </p:nvSpPr>
        <p:spPr>
          <a:xfrm>
            <a:off x="2215080" y="992520"/>
            <a:ext cx="1895760" cy="88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1701720" y="5058720"/>
            <a:ext cx="37738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2ème moteur non fini mais choix des sections commencé,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AND OR ou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B6BA93-44C5-4CD4-94CC-53ADA76F484B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21908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2025-06-23T14:09:48Z</dcterms:modified>
  <cp:revision>1416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